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30/10/2023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30/10/2023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lidia.vi.uales/viz/stockdepeliculasvideoclub/Dashboard1?publish=y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/>
              <a:t>Título </a:t>
            </a:r>
            <a:r>
              <a:rPr lang="es-ES" sz="4000" dirty="0" err="1"/>
              <a:t>Lorem</a:t>
            </a:r>
            <a:r>
              <a:rPr lang="es-ES" sz="4000" dirty="0"/>
              <a:t> </a:t>
            </a:r>
            <a:r>
              <a:rPr lang="es-ES" sz="4000" dirty="0" err="1"/>
              <a:t>Ipsum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 dirty="0" err="1"/>
              <a:t>Sit</a:t>
            </a:r>
            <a:r>
              <a:rPr lang="es-ES" sz="2300" dirty="0"/>
              <a:t> Dolor </a:t>
            </a:r>
            <a:r>
              <a:rPr lang="es-ES" sz="2300" dirty="0" err="1"/>
              <a:t>Amet</a:t>
            </a:r>
            <a:endParaRPr lang="es-E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B9FCC-ECCB-6C47-EFD0-84E96AB65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65756"/>
            <a:ext cx="12192000" cy="71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4197-8310-3DBE-FB33-300E6A0A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sugerencias</a:t>
            </a:r>
          </a:p>
        </p:txBody>
      </p:sp>
      <p:pic>
        <p:nvPicPr>
          <p:cNvPr id="5122" name="Picture 2" descr="Feliz emoticono sonrisa cara aislada sobre fondo blanco. Icono de carácter  vectorial Imagen Vector de stock - Alamy">
            <a:extLst>
              <a:ext uri="{FF2B5EF4-FFF2-40B4-BE49-F238E27FC236}">
                <a16:creationId xmlns:a16="http://schemas.microsoft.com/office/drawing/2014/main" id="{A68329BC-3CAE-EA50-A1FF-2049F6260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6"/>
          <a:stretch/>
        </p:blipFill>
        <p:spPr bwMode="auto">
          <a:xfrm>
            <a:off x="1209822" y="2011228"/>
            <a:ext cx="3703808" cy="37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47F4F-10A0-AFAB-1AE3-E888FF2E03C9}"/>
              </a:ext>
            </a:extLst>
          </p:cNvPr>
          <p:cNvSpPr txBox="1"/>
          <p:nvPr/>
        </p:nvSpPr>
        <p:spPr>
          <a:xfrm>
            <a:off x="1943344" y="5879068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Clientes</a:t>
            </a:r>
          </a:p>
        </p:txBody>
      </p:sp>
      <p:pic>
        <p:nvPicPr>
          <p:cNvPr id="5124" name="Picture 4" descr="Diseño desarrollo y mantenimiento de páginas web">
            <a:extLst>
              <a:ext uri="{FF2B5EF4-FFF2-40B4-BE49-F238E27FC236}">
                <a16:creationId xmlns:a16="http://schemas.microsoft.com/office/drawing/2014/main" id="{3D3E1E8E-019E-26CB-49A3-87D3A5E9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21" y="2248310"/>
            <a:ext cx="4860236" cy="32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F3180-2645-8CC3-3CEC-4B2D29AEF496}"/>
              </a:ext>
            </a:extLst>
          </p:cNvPr>
          <p:cNvSpPr txBox="1"/>
          <p:nvPr/>
        </p:nvSpPr>
        <p:spPr>
          <a:xfrm>
            <a:off x="7719057" y="5917124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Web Site </a:t>
            </a:r>
          </a:p>
        </p:txBody>
      </p:sp>
    </p:spTree>
    <p:extLst>
      <p:ext uri="{BB962C8B-B14F-4D97-AF65-F5344CB8AC3E}">
        <p14:creationId xmlns:p14="http://schemas.microsoft.com/office/powerpoint/2010/main" val="109346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6C15-3FF2-AEDB-A840-8A38F5F1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s-ES" dirty="0"/>
              <a:t>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272277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 anchor="ctr">
            <a:normAutofit/>
          </a:bodyPr>
          <a:lstStyle/>
          <a:p>
            <a:r>
              <a:rPr lang="es-ES" dirty="0"/>
              <a:t>IRONHACK CONSULTORES	</a:t>
            </a:r>
          </a:p>
        </p:txBody>
      </p:sp>
      <p:pic>
        <p:nvPicPr>
          <p:cNvPr id="1026" name="Picture 2" descr="Ironhack - Su perfil en Startupxplore">
            <a:extLst>
              <a:ext uri="{FF2B5EF4-FFF2-40B4-BE49-F238E27FC236}">
                <a16:creationId xmlns:a16="http://schemas.microsoft.com/office/drawing/2014/main" id="{BADEA6A7-9F43-3E07-0C41-F2D634BE0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676" y="218518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0D20-CE1E-A9A5-9B14-58FE8638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5030"/>
            <a:ext cx="10353762" cy="1257300"/>
          </a:xfrm>
        </p:spPr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24E9-EEF7-4D83-532D-4C8638900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44914"/>
            <a:ext cx="10353762" cy="4816735"/>
          </a:xfrm>
        </p:spPr>
        <p:txBody>
          <a:bodyPr>
            <a:noAutofit/>
          </a:bodyPr>
          <a:lstStyle/>
          <a:p>
            <a:r>
              <a:rPr lang="es-ES" sz="2400" dirty="0"/>
              <a:t>Videoclub</a:t>
            </a:r>
          </a:p>
          <a:p>
            <a:r>
              <a:rPr lang="es-ES" sz="2400" dirty="0"/>
              <a:t>Número de establecimientos: 2</a:t>
            </a:r>
          </a:p>
          <a:p>
            <a:r>
              <a:rPr lang="es-ES" sz="2400" dirty="0"/>
              <a:t>Datos disponibles del negocio,7 Excels:</a:t>
            </a:r>
          </a:p>
          <a:p>
            <a:pPr lvl="2"/>
            <a:r>
              <a:rPr lang="es-ES" sz="1900" dirty="0"/>
              <a:t>Actor</a:t>
            </a:r>
          </a:p>
          <a:p>
            <a:pPr lvl="2"/>
            <a:r>
              <a:rPr lang="es-ES" sz="1900" dirty="0" err="1"/>
              <a:t>Category</a:t>
            </a:r>
            <a:endParaRPr lang="es-ES" sz="1900" dirty="0"/>
          </a:p>
          <a:p>
            <a:pPr lvl="2"/>
            <a:r>
              <a:rPr lang="es-ES" sz="1900" dirty="0" err="1"/>
              <a:t>Language</a:t>
            </a:r>
            <a:endParaRPr lang="es-ES" sz="1900" dirty="0"/>
          </a:p>
          <a:p>
            <a:pPr lvl="2"/>
            <a:r>
              <a:rPr lang="es-ES" sz="1900" dirty="0" err="1"/>
              <a:t>Inventory</a:t>
            </a:r>
            <a:endParaRPr lang="es-ES" sz="1900" dirty="0"/>
          </a:p>
          <a:p>
            <a:pPr lvl="2"/>
            <a:r>
              <a:rPr lang="es-ES" sz="1900" dirty="0" err="1"/>
              <a:t>Old_HDD</a:t>
            </a:r>
            <a:endParaRPr lang="es-ES" sz="1900" dirty="0"/>
          </a:p>
          <a:p>
            <a:pPr lvl="2"/>
            <a:r>
              <a:rPr lang="es-ES" sz="1900" dirty="0" err="1"/>
              <a:t>Rent</a:t>
            </a:r>
            <a:endParaRPr lang="es-ES" sz="1900" dirty="0"/>
          </a:p>
          <a:p>
            <a:pPr lvl="2"/>
            <a:r>
              <a:rPr lang="es-ES" sz="1900" dirty="0" err="1"/>
              <a:t>FIlm</a:t>
            </a:r>
            <a:endParaRPr lang="es-ES" sz="1900" dirty="0"/>
          </a:p>
        </p:txBody>
      </p:sp>
      <p:pic>
        <p:nvPicPr>
          <p:cNvPr id="2050" name="Picture 2" descr="Así sobreviven los últimos videoclubs de España en tiempos de coronavirus">
            <a:extLst>
              <a:ext uri="{FF2B5EF4-FFF2-40B4-BE49-F238E27FC236}">
                <a16:creationId xmlns:a16="http://schemas.microsoft.com/office/drawing/2014/main" id="{D06CE41E-90C6-3A26-1527-1A8CF4A6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38" y="1778528"/>
            <a:ext cx="5266007" cy="39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4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3D97-46BE-213D-A977-53D632C1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 IS</a:t>
            </a:r>
          </a:p>
        </p:txBody>
      </p:sp>
      <p:pic>
        <p:nvPicPr>
          <p:cNvPr id="3074" name="Picture 2" descr="Jeff Albertson | Simpson Wiki en Español | Fandom">
            <a:extLst>
              <a:ext uri="{FF2B5EF4-FFF2-40B4-BE49-F238E27FC236}">
                <a16:creationId xmlns:a16="http://schemas.microsoft.com/office/drawing/2014/main" id="{97239575-20B2-8102-1D98-4DFCF8631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522" y="1850282"/>
            <a:ext cx="2174773" cy="320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2D79078-E0AE-A7EA-FC08-C26E56FC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15" y="2667001"/>
            <a:ext cx="2531521" cy="23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iki Dibujos Animados Nerd Carácter Aislado Blanco Humor Vector PNG ,  Aislado, Blanco, Humor PNG y Vector para Descargar Gratis | Pngtree">
            <a:extLst>
              <a:ext uri="{FF2B5EF4-FFF2-40B4-BE49-F238E27FC236}">
                <a16:creationId xmlns:a16="http://schemas.microsoft.com/office/drawing/2014/main" id="{6BF14F29-4B85-2E7C-FA59-506BF675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02" y="2667001"/>
            <a:ext cx="19621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B7B3F-EDD7-0C21-CA74-DDB8F17536A2}"/>
              </a:ext>
            </a:extLst>
          </p:cNvPr>
          <p:cNvSpPr txBox="1"/>
          <p:nvPr/>
        </p:nvSpPr>
        <p:spPr>
          <a:xfrm>
            <a:off x="1613453" y="5152824"/>
            <a:ext cx="150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Clientes frikis y pesados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CF3E-E3CF-78C3-D01F-00B5B60AE9E6}"/>
              </a:ext>
            </a:extLst>
          </p:cNvPr>
          <p:cNvSpPr txBox="1"/>
          <p:nvPr/>
        </p:nvSpPr>
        <p:spPr>
          <a:xfrm>
            <a:off x="8930522" y="5045631"/>
            <a:ext cx="233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Trabajadores sin conocimientos técnicos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45AF5-BBE3-7E03-E238-D463228066CF}"/>
              </a:ext>
            </a:extLst>
          </p:cNvPr>
          <p:cNvSpPr txBox="1"/>
          <p:nvPr/>
        </p:nvSpPr>
        <p:spPr>
          <a:xfrm>
            <a:off x="5661992" y="5152824"/>
            <a:ext cx="150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7 Excels</a:t>
            </a:r>
          </a:p>
        </p:txBody>
      </p:sp>
    </p:spTree>
    <p:extLst>
      <p:ext uri="{BB962C8B-B14F-4D97-AF65-F5344CB8AC3E}">
        <p14:creationId xmlns:p14="http://schemas.microsoft.com/office/powerpoint/2010/main" val="33033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24DE-1C78-755B-03F2-866BC597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 BE</a:t>
            </a:r>
          </a:p>
        </p:txBody>
      </p:sp>
      <p:pic>
        <p:nvPicPr>
          <p:cNvPr id="4098" name="Picture 2" descr="MySQL | Sistema de gestión de bases de datos relacionales">
            <a:extLst>
              <a:ext uri="{FF2B5EF4-FFF2-40B4-BE49-F238E27FC236}">
                <a16:creationId xmlns:a16="http://schemas.microsoft.com/office/drawing/2014/main" id="{1CB39A8D-FE93-A165-ADEC-B25C6CD5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70" y="2562591"/>
            <a:ext cx="3347933" cy="17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me - Tableau for Data Visualization - LibGuides at Xavier University of  Louisiana">
            <a:extLst>
              <a:ext uri="{FF2B5EF4-FFF2-40B4-BE49-F238E27FC236}">
                <a16:creationId xmlns:a16="http://schemas.microsoft.com/office/drawing/2014/main" id="{FB4C3E0B-CAED-2FB8-58AF-873CDE7D0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04" y="2361613"/>
            <a:ext cx="3795153" cy="213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552014-63A9-6875-F73D-798DD5B26A06}"/>
              </a:ext>
            </a:extLst>
          </p:cNvPr>
          <p:cNvSpPr txBox="1"/>
          <p:nvPr/>
        </p:nvSpPr>
        <p:spPr>
          <a:xfrm>
            <a:off x="2632914" y="4681083"/>
            <a:ext cx="150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Base de datos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81A5C-6ECA-061C-6C91-E2D464B341D9}"/>
              </a:ext>
            </a:extLst>
          </p:cNvPr>
          <p:cNvSpPr txBox="1"/>
          <p:nvPr/>
        </p:nvSpPr>
        <p:spPr>
          <a:xfrm>
            <a:off x="8617358" y="4681083"/>
            <a:ext cx="184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Panel de control</a:t>
            </a:r>
          </a:p>
        </p:txBody>
      </p:sp>
    </p:spTree>
    <p:extLst>
      <p:ext uri="{BB962C8B-B14F-4D97-AF65-F5344CB8AC3E}">
        <p14:creationId xmlns:p14="http://schemas.microsoft.com/office/powerpoint/2010/main" val="148979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AC85-34D6-095C-F0E2-D81D1E10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s-ES" dirty="0"/>
              <a:t>DESARROLLO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59877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168A-2FA1-E682-2AFB-7F0496D6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Limpieza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A598-FC7F-E099-5105-593F57828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533651"/>
            <a:ext cx="10353762" cy="3714749"/>
          </a:xfrm>
        </p:spPr>
        <p:txBody>
          <a:bodyPr/>
          <a:lstStyle/>
          <a:p>
            <a:r>
              <a:rPr lang="es-ES" dirty="0"/>
              <a:t>De MAYÚSCULAS a </a:t>
            </a:r>
            <a:r>
              <a:rPr lang="es-ES" sz="2000" dirty="0"/>
              <a:t>minúsculas</a:t>
            </a:r>
          </a:p>
          <a:p>
            <a:r>
              <a:rPr lang="es-ES" dirty="0"/>
              <a:t>Actores duplicados: Susan Davis</a:t>
            </a:r>
          </a:p>
          <a:p>
            <a:r>
              <a:rPr lang="es-ES" dirty="0"/>
              <a:t>Columnas irrelevantes: </a:t>
            </a:r>
            <a:r>
              <a:rPr lang="es-ES" dirty="0" err="1"/>
              <a:t>Last_updates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57323-A1DB-307D-68AE-781F27DF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111" y="2076450"/>
            <a:ext cx="1018281" cy="4124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A634B-10A5-0156-455C-C5A5831E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658" y="2076450"/>
            <a:ext cx="3696216" cy="412490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CE64E76-A38D-2FA4-E962-5CC069F990CD}"/>
              </a:ext>
            </a:extLst>
          </p:cNvPr>
          <p:cNvSpPr/>
          <p:nvPr/>
        </p:nvSpPr>
        <p:spPr>
          <a:xfrm>
            <a:off x="7568418" y="3756074"/>
            <a:ext cx="633047" cy="40796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ADC199-7862-D00E-69C9-04389B43F82E}"/>
              </a:ext>
            </a:extLst>
          </p:cNvPr>
          <p:cNvCxnSpPr>
            <a:cxnSpLocks/>
          </p:cNvCxnSpPr>
          <p:nvPr/>
        </p:nvCxnSpPr>
        <p:spPr>
          <a:xfrm>
            <a:off x="3591339" y="3339547"/>
            <a:ext cx="15770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6D69FB-A33F-AB64-19B0-786E93345834}"/>
              </a:ext>
            </a:extLst>
          </p:cNvPr>
          <p:cNvCxnSpPr>
            <a:cxnSpLocks/>
          </p:cNvCxnSpPr>
          <p:nvPr/>
        </p:nvCxnSpPr>
        <p:spPr>
          <a:xfrm>
            <a:off x="4015408" y="3863009"/>
            <a:ext cx="15770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78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5DD0-DC8C-0271-2C29-C39CCA33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una base de datos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45AC5-5A13-C153-36EC-A3F247F0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28" y="1866900"/>
            <a:ext cx="8392696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3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5CA3-94C5-ACED-D147-DAC3C26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FE135-0CE4-EB0F-AAB1-CFBE6A3FE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https://public.tableau.com/app/profile/lidia.vi.uales/viz/stockdepeliculasvideoclub/Dashboard1?publish=yes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8148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{84702BC7-0D92-477D-A525-2B87DCECC456}tf55705232_win32</Template>
  <TotalTime>41</TotalTime>
  <Words>119</Words>
  <Application>Microsoft Office PowerPoint</Application>
  <PresentationFormat>Widescreen</PresentationFormat>
  <Paragraphs>35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Goudy Old Style</vt:lpstr>
      <vt:lpstr>Wingdings 2</vt:lpstr>
      <vt:lpstr>SlateVTI</vt:lpstr>
      <vt:lpstr>Título Lorem Ipsum</vt:lpstr>
      <vt:lpstr>IRONHACK CONSULTORES </vt:lpstr>
      <vt:lpstr>Contexto</vt:lpstr>
      <vt:lpstr>AS IS</vt:lpstr>
      <vt:lpstr>TO BE</vt:lpstr>
      <vt:lpstr>DESARROLLO DEL PROYECTO</vt:lpstr>
      <vt:lpstr>Limpieza de datos</vt:lpstr>
      <vt:lpstr>Creación de una base de datos</vt:lpstr>
      <vt:lpstr>Dashboard</vt:lpstr>
      <vt:lpstr>Conclusiones y sugerencias</vt:lpstr>
      <vt:lpstr>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Lidia VIñuales</dc:creator>
  <cp:lastModifiedBy>Lidia VIñuales</cp:lastModifiedBy>
  <cp:revision>1</cp:revision>
  <dcterms:created xsi:type="dcterms:W3CDTF">2023-10-30T17:26:27Z</dcterms:created>
  <dcterms:modified xsi:type="dcterms:W3CDTF">2023-10-30T18:08:20Z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